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61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C9315-3962-4BD3-8F7C-9FB1DF55FDA4}" type="datetimeFigureOut">
              <a:rPr lang="en-AU" smtClean="0"/>
              <a:t>17/05/2016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B51A8-398E-4632-9BDF-07C5833947C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117466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C9315-3962-4BD3-8F7C-9FB1DF55FDA4}" type="datetimeFigureOut">
              <a:rPr lang="en-AU" smtClean="0"/>
              <a:t>17/05/2016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B51A8-398E-4632-9BDF-07C5833947C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307604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C9315-3962-4BD3-8F7C-9FB1DF55FDA4}" type="datetimeFigureOut">
              <a:rPr lang="en-AU" smtClean="0"/>
              <a:t>17/05/2016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B51A8-398E-4632-9BDF-07C5833947C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653191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C9315-3962-4BD3-8F7C-9FB1DF55FDA4}" type="datetimeFigureOut">
              <a:rPr lang="en-AU" smtClean="0"/>
              <a:t>17/05/2016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B51A8-398E-4632-9BDF-07C5833947C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258459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C9315-3962-4BD3-8F7C-9FB1DF55FDA4}" type="datetimeFigureOut">
              <a:rPr lang="en-AU" smtClean="0"/>
              <a:t>17/05/2016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B51A8-398E-4632-9BDF-07C5833947C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947065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C9315-3962-4BD3-8F7C-9FB1DF55FDA4}" type="datetimeFigureOut">
              <a:rPr lang="en-AU" smtClean="0"/>
              <a:t>17/05/2016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B51A8-398E-4632-9BDF-07C5833947C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963926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C9315-3962-4BD3-8F7C-9FB1DF55FDA4}" type="datetimeFigureOut">
              <a:rPr lang="en-AU" smtClean="0"/>
              <a:t>17/05/2016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B51A8-398E-4632-9BDF-07C5833947C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243328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C9315-3962-4BD3-8F7C-9FB1DF55FDA4}" type="datetimeFigureOut">
              <a:rPr lang="en-AU" smtClean="0"/>
              <a:t>17/05/2016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B51A8-398E-4632-9BDF-07C5833947C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073514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C9315-3962-4BD3-8F7C-9FB1DF55FDA4}" type="datetimeFigureOut">
              <a:rPr lang="en-AU" smtClean="0"/>
              <a:t>17/05/2016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B51A8-398E-4632-9BDF-07C5833947C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440768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C9315-3962-4BD3-8F7C-9FB1DF55FDA4}" type="datetimeFigureOut">
              <a:rPr lang="en-AU" smtClean="0"/>
              <a:t>17/05/2016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B51A8-398E-4632-9BDF-07C5833947C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880580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C9315-3962-4BD3-8F7C-9FB1DF55FDA4}" type="datetimeFigureOut">
              <a:rPr lang="en-AU" smtClean="0"/>
              <a:t>17/05/2016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B51A8-398E-4632-9BDF-07C5833947C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652906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FC9315-3962-4BD3-8F7C-9FB1DF55FDA4}" type="datetimeFigureOut">
              <a:rPr lang="en-AU" smtClean="0"/>
              <a:t>17/05/2016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EB51A8-398E-4632-9BDF-07C5833947C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644715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video.flinders.edu.au/events/Matt_Fisher_Presentation.cf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980728"/>
            <a:ext cx="7772400" cy="1470025"/>
          </a:xfrm>
        </p:spPr>
        <p:txBody>
          <a:bodyPr/>
          <a:lstStyle/>
          <a:p>
            <a:r>
              <a:rPr lang="en-AU" dirty="0" smtClean="0"/>
              <a:t>Dr Matt Fisher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2564904"/>
            <a:ext cx="6400800" cy="3168352"/>
          </a:xfrm>
        </p:spPr>
        <p:txBody>
          <a:bodyPr/>
          <a:lstStyle/>
          <a:p>
            <a:r>
              <a:rPr lang="en-AU" dirty="0" smtClean="0"/>
              <a:t>Social Determinants of Health</a:t>
            </a:r>
          </a:p>
          <a:p>
            <a:endParaRPr lang="en-AU" dirty="0"/>
          </a:p>
          <a:p>
            <a:r>
              <a:rPr lang="en-AU" u="sng" dirty="0" smtClean="0">
                <a:hlinkClick r:id="rId2"/>
              </a:rPr>
              <a:t>http://video.flinders.edu.au/events/Matt_Fisher_Presentation.cfm</a:t>
            </a:r>
            <a:endParaRPr lang="en-AU" dirty="0" smtClean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7419196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10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Dr Matt Fisher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 Matt Fisher</dc:title>
  <dc:creator>Denele Crozier</dc:creator>
  <cp:lastModifiedBy>Denele Crozier</cp:lastModifiedBy>
  <cp:revision>1</cp:revision>
  <dcterms:created xsi:type="dcterms:W3CDTF">2016-05-17T07:16:39Z</dcterms:created>
  <dcterms:modified xsi:type="dcterms:W3CDTF">2016-05-17T07:19:05Z</dcterms:modified>
</cp:coreProperties>
</file>